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/>
          <a:stretch/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pc="-6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Ayse Kucukkurt</a:t>
            </a:r>
          </a:p>
          <a:p>
            <a:pPr marL="12700" marR="508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spc="-55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spc="-465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spc="75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Mar 2023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Falcon9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000"/>
              </a:lnSpc>
              <a:spcBef>
                <a:spcPts val="310"/>
              </a:spcBef>
            </a:pP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10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column.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Summarizations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Label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11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12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'CCA’;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(CRS);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achieved;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(ground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2017-03-20.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13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Center;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coordinates.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neighbors.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standardization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20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hyperparameters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B1015;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passed.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94%.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Introduction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Appendix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2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ES-L1;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SSO.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70%).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frequency.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GTO;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2020;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technology.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KSC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LC-39A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VAFB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`CCA`: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UTC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Orbit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Customer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2010-06-04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18:45:00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B0003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Sp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Qualification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Unit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(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pa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hu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2010-12-08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15:43:00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emo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C1, two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CubeSats,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barrel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Brouere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cheese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NRO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2012-05-22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07:44:00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Dragon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demo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flight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525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2012-10-08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00:35:00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2013-03-01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15:10:00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677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attemp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codes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111.268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data:</a:t>
            </a:r>
            <a:endParaRPr sz="22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API;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analytics;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Prediction.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sources;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launchings;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data.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2.928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12/22/2015.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2015-12-22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 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B1031.2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B1026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(payload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status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unclear)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(in</a:t>
                      </a:r>
                      <a:r>
                        <a:rPr sz="18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flight)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(...)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B1056.4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B1058.3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03-20: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account.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41670" cy="3350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Controlled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 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(ground</a:t>
                      </a:r>
                      <a:r>
                        <a:rPr sz="1800" spc="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pad)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Uncontrolled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Precluded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38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4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7097" y="1828800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X.</a:t>
            </a:r>
            <a:endParaRPr sz="2200" dirty="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answers:</a:t>
            </a:r>
            <a:endParaRPr sz="22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1800" dirty="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risky;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profits.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sources: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155700" marR="1033145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(https://en.wikipedia.org/wiki/List_of_Falcon/_9/_and_Falcon_Heavy_launches)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6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parameters.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7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technics.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8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9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2290</Words>
  <Application>Microsoft Office PowerPoint</Application>
  <PresentationFormat>Widescreen</PresentationFormat>
  <Paragraphs>391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Merve Küçükkurt</cp:lastModifiedBy>
  <cp:revision>11</cp:revision>
  <dcterms:created xsi:type="dcterms:W3CDTF">2022-12-18T11:20:50Z</dcterms:created>
  <dcterms:modified xsi:type="dcterms:W3CDTF">2023-07-20T11:43:05Z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2021-11-01T05:30:00Z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2022-12-18T05:30:00Z</vt:filetime>
  </property>
  <property fmtid="{D5CDD505-2E9C-101B-9397-08002B2CF9AE}" pid="5" name="ICV">
    <vt:lpwstr>92268696D17B4C47BD158D0E824A36B1</vt:lpwstr>
  </property>
  <property fmtid="{D5CDD505-2E9C-101B-9397-08002B2CF9AE}" pid="6" name="KSOProductBuildVer">
    <vt:lpwstr>1033-11.2.0.11440</vt:lpwstr>
  </property>
</Properties>
</file>